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5" r:id="rId2"/>
    <p:sldId id="314" r:id="rId3"/>
    <p:sldId id="281" r:id="rId4"/>
    <p:sldId id="306" r:id="rId5"/>
    <p:sldId id="308" r:id="rId6"/>
    <p:sldId id="288" r:id="rId7"/>
    <p:sldId id="259" r:id="rId8"/>
    <p:sldId id="262" r:id="rId9"/>
    <p:sldId id="286" r:id="rId10"/>
    <p:sldId id="258" r:id="rId11"/>
    <p:sldId id="296" r:id="rId12"/>
    <p:sldId id="305" r:id="rId13"/>
    <p:sldId id="276" r:id="rId14"/>
    <p:sldId id="277" r:id="rId15"/>
    <p:sldId id="279" r:id="rId16"/>
    <p:sldId id="280" r:id="rId17"/>
    <p:sldId id="287" r:id="rId18"/>
    <p:sldId id="285" r:id="rId19"/>
    <p:sldId id="311" r:id="rId20"/>
    <p:sldId id="292" r:id="rId21"/>
    <p:sldId id="290" r:id="rId22"/>
    <p:sldId id="294" r:id="rId23"/>
    <p:sldId id="291" r:id="rId24"/>
    <p:sldId id="313" r:id="rId25"/>
    <p:sldId id="303" r:id="rId26"/>
    <p:sldId id="295" r:id="rId27"/>
    <p:sldId id="289" r:id="rId28"/>
    <p:sldId id="297" r:id="rId29"/>
    <p:sldId id="301" r:id="rId30"/>
    <p:sldId id="300" r:id="rId31"/>
    <p:sldId id="299" r:id="rId32"/>
    <p:sldId id="264" r:id="rId33"/>
    <p:sldId id="284" r:id="rId34"/>
    <p:sldId id="302" r:id="rId35"/>
    <p:sldId id="31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D970-3659-4549-B690-7FEEC6FDF81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27A74-0927-43C3-8D37-1026275A6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0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5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8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5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4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E7B9-3BBB-4484-91D6-CC12B645DB6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347C-527C-4EE1-8264-92EB026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6" y="1187115"/>
            <a:ext cx="10733806" cy="4411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164" y="3328416"/>
            <a:ext cx="611614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OSUIT</a:t>
            </a:r>
          </a:p>
        </p:txBody>
      </p:sp>
    </p:spTree>
    <p:extLst>
      <p:ext uri="{BB962C8B-B14F-4D97-AF65-F5344CB8AC3E}">
        <p14:creationId xmlns:p14="http://schemas.microsoft.com/office/powerpoint/2010/main" val="169002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The student to computer ratio in OSUIT computer lab courses is 1:1.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7115" y="6416842"/>
            <a:ext cx="3152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[commons.Wikimedia.org]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972469"/>
            <a:ext cx="6096000" cy="4057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8845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613610"/>
            <a:ext cx="5241758" cy="5241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4926" y="184484"/>
            <a:ext cx="1031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Each student receives 250 free prints per semester in computer labs.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9537" y="5855368"/>
            <a:ext cx="551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prints in excess of 250 billed at $0.05 each.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5" y="3499686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7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58" y="723746"/>
            <a:ext cx="6922168" cy="5374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25629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Technology Service Desk provides services virtually.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57673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58" y="1287619"/>
            <a:ext cx="7077808" cy="4712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505" y="200526"/>
            <a:ext cx="1063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best way to contact our service desk is by phone at 918-293-4700.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79050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36400"/>
            <a:ext cx="7590550" cy="4987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6610" y="225724"/>
            <a:ext cx="10178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can also get help at osuit-servicedesk@okstate.edu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12220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971379"/>
            <a:ext cx="7644062" cy="5086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8379" y="192505"/>
            <a:ext cx="10258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 service desk can assist you with diagnosing technology problems.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89415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47" y="1576942"/>
            <a:ext cx="9001335" cy="3732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7747" y="577516"/>
            <a:ext cx="87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 service desk wants our technology to work for you.</a:t>
            </a:r>
          </a:p>
        </p:txBody>
      </p:sp>
    </p:spTree>
    <p:extLst>
      <p:ext uri="{BB962C8B-B14F-4D97-AF65-F5344CB8AC3E}">
        <p14:creationId xmlns:p14="http://schemas.microsoft.com/office/powerpoint/2010/main" val="112945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5" y="1006056"/>
            <a:ext cx="7523746" cy="5277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9137" y="152400"/>
            <a:ext cx="3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Don’t forget our number.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69832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74" y="908241"/>
            <a:ext cx="7728366" cy="5206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2568" y="152400"/>
            <a:ext cx="786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you need to know about campus technology.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2976743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19" y="1475875"/>
            <a:ext cx="9786797" cy="4026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1389" y="288758"/>
            <a:ext cx="98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Activate O-Key, your single sign on key at okey.okstate.edu.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65" y="1151445"/>
            <a:ext cx="1619250" cy="209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124" y="6166340"/>
            <a:ext cx="389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874" y="5053263"/>
            <a:ext cx="833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O-Key user name has two forms, username and email address.  </a:t>
            </a:r>
          </a:p>
          <a:p>
            <a:r>
              <a:rPr lang="en-US" dirty="0"/>
              <a:t>Example: </a:t>
            </a:r>
            <a:r>
              <a:rPr lang="en-US" dirty="0" err="1"/>
              <a:t>khulett</a:t>
            </a:r>
            <a:r>
              <a:rPr lang="en-US" dirty="0"/>
              <a:t> </a:t>
            </a:r>
            <a:r>
              <a:rPr lang="en-US" i="1"/>
              <a:t>and</a:t>
            </a:r>
            <a:r>
              <a:rPr lang="en-US"/>
              <a:t> kevin.hulett@okstate.edu.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7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6" y="1187115"/>
            <a:ext cx="10733806" cy="4411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07493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58" y="930443"/>
            <a:ext cx="6746500" cy="5486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2138" y="136358"/>
            <a:ext cx="826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Activate or update your O-Key at okey.okstate.edu.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416841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4127440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62" y="744899"/>
            <a:ext cx="7436658" cy="5150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846521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4" y="953002"/>
            <a:ext cx="9328483" cy="524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7642" y="192505"/>
            <a:ext cx="1068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 website has step-by-step help for activating/resetting your O-Key.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2324854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084" y="144379"/>
            <a:ext cx="8959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Grady Clack front desk can assist with O-Key problems.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22" y="858618"/>
            <a:ext cx="7798143" cy="51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9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10" y="740718"/>
            <a:ext cx="8057635" cy="5371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4346" y="172995"/>
            <a:ext cx="832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These computers can be used to setup or reset O-Key.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124" y="6166340"/>
            <a:ext cx="389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176316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4525" y="312822"/>
            <a:ext cx="98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 sure and enter a text number in O-Key to get Cowboy Alerts.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25" y="836042"/>
            <a:ext cx="9779000" cy="549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676674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58" y="1719963"/>
            <a:ext cx="6588118" cy="4392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643" y="128336"/>
            <a:ext cx="1133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can download or order software upgrades from app.it.okstate.edu/</a:t>
            </a:r>
            <a:r>
              <a:rPr lang="en-US" sz="2800" dirty="0" err="1"/>
              <a:t>sdc</a:t>
            </a:r>
            <a:r>
              <a:rPr lang="en-US" sz="2800" dirty="0"/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40" y="588934"/>
            <a:ext cx="2920635" cy="1193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585240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27" y="1122946"/>
            <a:ext cx="9919031" cy="4669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1283" y="144379"/>
            <a:ext cx="10475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Does anyone remember the number for the technology service desk?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2955528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7663" y="376989"/>
            <a:ext cx="835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my.okstate.edu to get grades, schedules and register.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319E6-8349-4C5E-BD72-81BF39FA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75" y="1490133"/>
            <a:ext cx="10758692" cy="452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3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4" y="848769"/>
            <a:ext cx="7017535" cy="5640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7263" y="184484"/>
            <a:ext cx="714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Buy or rent textbooks online.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255" y="6368716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78834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8" y="2384805"/>
            <a:ext cx="10058400" cy="1828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0758" y="553453"/>
            <a:ext cx="10688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coordinate support for all technology resources of the university.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617358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6" y="873096"/>
            <a:ext cx="6341566" cy="5351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865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Get OSUIT discounts from Dell and Apple.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6568" y="6344653"/>
            <a:ext cx="1700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[apple.com]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786703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2604" y="633663"/>
            <a:ext cx="851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your O-Key to log into your Canvas courses at OSUIT.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8F36D-45C7-4C78-B050-1D8FFA099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76" y="1506807"/>
            <a:ext cx="11341239" cy="384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23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621" y="481263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Our OSUIT Library provides access to scholarly research databases.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100" y="2320340"/>
            <a:ext cx="3057525" cy="1495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03" y="3964405"/>
            <a:ext cx="2095500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8800" y="5719011"/>
            <a:ext cx="202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[commons.Wikimedia.org]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4194163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74" y="908241"/>
            <a:ext cx="7728366" cy="5206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2568" y="152400"/>
            <a:ext cx="786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you need to know about campus technology.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886824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6" y="1187115"/>
            <a:ext cx="10733806" cy="4411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91074" y="5911516"/>
            <a:ext cx="1844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[osuit.edu]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2795871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5" y="761320"/>
            <a:ext cx="7202905" cy="5207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226541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92" y="954506"/>
            <a:ext cx="8963734" cy="5106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6505" y="216568"/>
            <a:ext cx="1034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provide the server infrastructure for labs, software and storage.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57220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21" y="691377"/>
            <a:ext cx="10058400" cy="5589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263" y="104274"/>
            <a:ext cx="1003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campus building are wired for Internet.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87265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47" y="989955"/>
            <a:ext cx="7387389" cy="5024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60638"/>
            <a:ext cx="799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OSUIT doesn’t lock down your access to knowledge.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267641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9316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Use your O-Key for wireless Internet access in all classrooms and administrative buildings.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190" y="2253916"/>
            <a:ext cx="7214673" cy="3057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709" y="2723999"/>
            <a:ext cx="646356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170" y="2403959"/>
            <a:ext cx="646356" cy="64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695" y="3607267"/>
            <a:ext cx="646356" cy="64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695" y="2874042"/>
            <a:ext cx="646356" cy="64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506" y="2902014"/>
            <a:ext cx="646356" cy="64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560" y="3462408"/>
            <a:ext cx="646356" cy="64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474" y="5542547"/>
            <a:ext cx="2326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Wireless at OSUIT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394357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063" y="1632716"/>
            <a:ext cx="5316200" cy="3982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2522" y="400185"/>
            <a:ext cx="784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Many degree programs make use of mobile devices.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152963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3" y="792320"/>
            <a:ext cx="8379644" cy="5456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3179" y="128337"/>
            <a:ext cx="847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have over 80 computer labs on our campus.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76" y="6248400"/>
            <a:ext cx="38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5004"/>
                </a:solidFill>
              </a:rPr>
              <a:t>Technology Services 918-293-4700</a:t>
            </a:r>
          </a:p>
        </p:txBody>
      </p:sp>
    </p:spTree>
    <p:extLst>
      <p:ext uri="{BB962C8B-B14F-4D97-AF65-F5344CB8AC3E}">
        <p14:creationId xmlns:p14="http://schemas.microsoft.com/office/powerpoint/2010/main" val="3041294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502</Words>
  <Application>Microsoft Office PowerPoint</Application>
  <PresentationFormat>Widescreen</PresentationFormat>
  <Paragraphs>74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your O-Key for wireless Internet access in all classrooms and administrative buildings.</vt:lpstr>
      <vt:lpstr>PowerPoint Presentation</vt:lpstr>
      <vt:lpstr>PowerPoint Presentation</vt:lpstr>
      <vt:lpstr>The student to computer ratio in OSUIT computer lab courses is 1:1.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Hulett, Kevin</cp:lastModifiedBy>
  <cp:revision>60</cp:revision>
  <dcterms:created xsi:type="dcterms:W3CDTF">2014-12-18T23:59:11Z</dcterms:created>
  <dcterms:modified xsi:type="dcterms:W3CDTF">2019-08-23T00:54:10Z</dcterms:modified>
</cp:coreProperties>
</file>